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4"/>
  </p:normalViewPr>
  <p:slideViewPr>
    <p:cSldViewPr snapToGrid="0" snapToObjects="1">
      <p:cViewPr varScale="1">
        <p:scale>
          <a:sx n="148" d="100"/>
          <a:sy n="148" d="100"/>
        </p:scale>
        <p:origin x="6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8CD8-7139-4C41-BC27-92808EE89491}" type="datetimeFigureOut">
              <a:rPr lang="en-US" smtClean="0"/>
              <a:t>6/1/17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F21A-7299-FA45-BC80-961ED45285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8CD8-7139-4C41-BC27-92808EE89491}" type="datetimeFigureOut">
              <a:rPr lang="en-US" smtClean="0"/>
              <a:t>6/1/17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F21A-7299-FA45-BC80-961ED45285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8CD8-7139-4C41-BC27-92808EE89491}" type="datetimeFigureOut">
              <a:rPr lang="en-US" smtClean="0"/>
              <a:t>6/1/17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F21A-7299-FA45-BC80-961ED45285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8CD8-7139-4C41-BC27-92808EE89491}" type="datetimeFigureOut">
              <a:rPr lang="en-US" smtClean="0"/>
              <a:t>6/1/17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F21A-7299-FA45-BC80-961ED45285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8CD8-7139-4C41-BC27-92808EE89491}" type="datetimeFigureOut">
              <a:rPr lang="en-US" smtClean="0"/>
              <a:t>6/1/17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F21A-7299-FA45-BC80-961ED45285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8CD8-7139-4C41-BC27-92808EE89491}" type="datetimeFigureOut">
              <a:rPr lang="en-US" smtClean="0"/>
              <a:t>6/1/17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F21A-7299-FA45-BC80-961ED45285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8CD8-7139-4C41-BC27-92808EE89491}" type="datetimeFigureOut">
              <a:rPr lang="en-US" smtClean="0"/>
              <a:t>6/1/17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F21A-7299-FA45-BC80-961ED45285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8CD8-7139-4C41-BC27-92808EE89491}" type="datetimeFigureOut">
              <a:rPr lang="en-US" smtClean="0"/>
              <a:t>6/1/17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F21A-7299-FA45-BC80-961ED45285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8CD8-7139-4C41-BC27-92808EE89491}" type="datetimeFigureOut">
              <a:rPr lang="en-US" smtClean="0"/>
              <a:t>6/1/17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F21A-7299-FA45-BC80-961ED45285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8CD8-7139-4C41-BC27-92808EE89491}" type="datetimeFigureOut">
              <a:rPr lang="en-US" smtClean="0"/>
              <a:t>6/1/17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F21A-7299-FA45-BC80-961ED45285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8CD8-7139-4C41-BC27-92808EE89491}" type="datetimeFigureOut">
              <a:rPr lang="en-US" smtClean="0"/>
              <a:t>6/1/17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F21A-7299-FA45-BC80-961ED45285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98CD8-7139-4C41-BC27-92808EE89491}" type="datetimeFigureOut">
              <a:rPr lang="en-US" smtClean="0"/>
              <a:t>6/1/17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8F21A-7299-FA45-BC80-961ED4528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270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52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Callie Moore</dc:creator>
  <cp:lastModifiedBy>Callie Moore</cp:lastModifiedBy>
  <cp:revision>1</cp:revision>
  <dcterms:created xsi:type="dcterms:W3CDTF">2017-06-01T19:39:48Z</dcterms:created>
  <dcterms:modified xsi:type="dcterms:W3CDTF">2017-06-01T19:41:22Z</dcterms:modified>
</cp:coreProperties>
</file>