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3716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5"/>
  </p:normalViewPr>
  <p:slideViewPr>
    <p:cSldViewPr snapToGrid="0" snapToObjects="1">
      <p:cViewPr varScale="1">
        <p:scale>
          <a:sx n="75" d="100"/>
          <a:sy n="75" d="100"/>
        </p:scale>
        <p:origin x="16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6697580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916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467562" y="1489150"/>
            <a:ext cx="12780900" cy="4105200"/>
          </a:xfrm>
          <a:prstGeom prst="rect">
            <a:avLst/>
          </a:prstGeom>
        </p:spPr>
        <p:txBody>
          <a:bodyPr lIns="152375" tIns="152375" rIns="152375" bIns="152375" anchor="b" anchorCtr="0"/>
          <a:lstStyle>
            <a:lvl1pPr lvl="0" algn="ctr">
              <a:spcBef>
                <a:spcPts val="0"/>
              </a:spcBef>
              <a:buSzPct val="100000"/>
              <a:defRPr sz="8700"/>
            </a:lvl1pPr>
            <a:lvl2pPr lvl="1" algn="ctr">
              <a:spcBef>
                <a:spcPts val="0"/>
              </a:spcBef>
              <a:buSzPct val="100000"/>
              <a:defRPr sz="8700"/>
            </a:lvl2pPr>
            <a:lvl3pPr lvl="2" algn="ctr">
              <a:spcBef>
                <a:spcPts val="0"/>
              </a:spcBef>
              <a:buSzPct val="100000"/>
              <a:defRPr sz="8700"/>
            </a:lvl3pPr>
            <a:lvl4pPr lvl="3" algn="ctr">
              <a:spcBef>
                <a:spcPts val="0"/>
              </a:spcBef>
              <a:buSzPct val="100000"/>
              <a:defRPr sz="8700"/>
            </a:lvl4pPr>
            <a:lvl5pPr lvl="4" algn="ctr">
              <a:spcBef>
                <a:spcPts val="0"/>
              </a:spcBef>
              <a:buSzPct val="100000"/>
              <a:defRPr sz="8700"/>
            </a:lvl5pPr>
            <a:lvl6pPr lvl="5" algn="ctr">
              <a:spcBef>
                <a:spcPts val="0"/>
              </a:spcBef>
              <a:buSzPct val="100000"/>
              <a:defRPr sz="8700"/>
            </a:lvl6pPr>
            <a:lvl7pPr lvl="6" algn="ctr">
              <a:spcBef>
                <a:spcPts val="0"/>
              </a:spcBef>
              <a:buSzPct val="100000"/>
              <a:defRPr sz="8700"/>
            </a:lvl7pPr>
            <a:lvl8pPr lvl="7" algn="ctr">
              <a:spcBef>
                <a:spcPts val="0"/>
              </a:spcBef>
              <a:buSzPct val="100000"/>
              <a:defRPr sz="8700"/>
            </a:lvl8pPr>
            <a:lvl9pPr lvl="8" algn="ctr">
              <a:spcBef>
                <a:spcPts val="0"/>
              </a:spcBef>
              <a:buSzPct val="100000"/>
              <a:defRPr sz="87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467550" y="5668250"/>
            <a:ext cx="12780900" cy="1585200"/>
          </a:xfrm>
          <a:prstGeom prst="rect">
            <a:avLst/>
          </a:prstGeom>
        </p:spPr>
        <p:txBody>
          <a:bodyPr lIns="152375" tIns="152375" rIns="152375" bIns="15237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4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4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4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4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4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4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4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4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47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12708686" y="9326433"/>
            <a:ext cx="822899" cy="787200"/>
          </a:xfrm>
          <a:prstGeom prst="rect">
            <a:avLst/>
          </a:prstGeom>
        </p:spPr>
        <p:txBody>
          <a:bodyPr lIns="152375" tIns="152375" rIns="152375" bIns="15237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67550" y="2212250"/>
            <a:ext cx="12780900" cy="3927000"/>
          </a:xfrm>
          <a:prstGeom prst="rect">
            <a:avLst/>
          </a:prstGeom>
        </p:spPr>
        <p:txBody>
          <a:bodyPr lIns="152375" tIns="152375" rIns="152375" bIns="152375" anchor="b" anchorCtr="0"/>
          <a:lstStyle>
            <a:lvl1pPr lvl="0" algn="ctr">
              <a:spcBef>
                <a:spcPts val="0"/>
              </a:spcBef>
              <a:buSzPct val="100000"/>
              <a:defRPr sz="20000"/>
            </a:lvl1pPr>
            <a:lvl2pPr lvl="1" algn="ctr">
              <a:spcBef>
                <a:spcPts val="0"/>
              </a:spcBef>
              <a:buSzPct val="100000"/>
              <a:defRPr sz="20000"/>
            </a:lvl2pPr>
            <a:lvl3pPr lvl="2" algn="ctr">
              <a:spcBef>
                <a:spcPts val="0"/>
              </a:spcBef>
              <a:buSzPct val="100000"/>
              <a:defRPr sz="20000"/>
            </a:lvl3pPr>
            <a:lvl4pPr lvl="3" algn="ctr">
              <a:spcBef>
                <a:spcPts val="0"/>
              </a:spcBef>
              <a:buSzPct val="100000"/>
              <a:defRPr sz="20000"/>
            </a:lvl4pPr>
            <a:lvl5pPr lvl="4" algn="ctr">
              <a:spcBef>
                <a:spcPts val="0"/>
              </a:spcBef>
              <a:buSzPct val="100000"/>
              <a:defRPr sz="20000"/>
            </a:lvl5pPr>
            <a:lvl6pPr lvl="5" algn="ctr">
              <a:spcBef>
                <a:spcPts val="0"/>
              </a:spcBef>
              <a:buSzPct val="100000"/>
              <a:defRPr sz="20000"/>
            </a:lvl6pPr>
            <a:lvl7pPr lvl="6" algn="ctr">
              <a:spcBef>
                <a:spcPts val="0"/>
              </a:spcBef>
              <a:buSzPct val="100000"/>
              <a:defRPr sz="20000"/>
            </a:lvl7pPr>
            <a:lvl8pPr lvl="7" algn="ctr">
              <a:spcBef>
                <a:spcPts val="0"/>
              </a:spcBef>
              <a:buSzPct val="100000"/>
              <a:defRPr sz="20000"/>
            </a:lvl8pPr>
            <a:lvl9pPr lvl="8" algn="ctr">
              <a:spcBef>
                <a:spcPts val="0"/>
              </a:spcBef>
              <a:buSzPct val="100000"/>
              <a:defRPr sz="20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467550" y="6304450"/>
            <a:ext cx="12780900" cy="2601600"/>
          </a:xfrm>
          <a:prstGeom prst="rect">
            <a:avLst/>
          </a:prstGeom>
        </p:spPr>
        <p:txBody>
          <a:bodyPr lIns="152375" tIns="152375" rIns="152375" bIns="15237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12708686" y="9326433"/>
            <a:ext cx="822899" cy="787200"/>
          </a:xfrm>
          <a:prstGeom prst="rect">
            <a:avLst/>
          </a:prstGeom>
        </p:spPr>
        <p:txBody>
          <a:bodyPr lIns="152375" tIns="152375" rIns="152375" bIns="15237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12708686" y="9326433"/>
            <a:ext cx="822899" cy="787200"/>
          </a:xfrm>
          <a:prstGeom prst="rect">
            <a:avLst/>
          </a:prstGeom>
        </p:spPr>
        <p:txBody>
          <a:bodyPr lIns="152375" tIns="152375" rIns="152375" bIns="15237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67550" y="4301700"/>
            <a:ext cx="12780900" cy="1683600"/>
          </a:xfrm>
          <a:prstGeom prst="rect">
            <a:avLst/>
          </a:prstGeom>
        </p:spPr>
        <p:txBody>
          <a:bodyPr lIns="152375" tIns="152375" rIns="152375" bIns="152375" anchor="ctr" anchorCtr="0"/>
          <a:lstStyle>
            <a:lvl1pPr lvl="0" algn="ctr">
              <a:spcBef>
                <a:spcPts val="0"/>
              </a:spcBef>
              <a:buSzPct val="100000"/>
              <a:defRPr sz="6000"/>
            </a:lvl1pPr>
            <a:lvl2pPr lvl="1" algn="ctr">
              <a:spcBef>
                <a:spcPts val="0"/>
              </a:spcBef>
              <a:buSzPct val="100000"/>
              <a:defRPr sz="6000"/>
            </a:lvl2pPr>
            <a:lvl3pPr lvl="2" algn="ctr">
              <a:spcBef>
                <a:spcPts val="0"/>
              </a:spcBef>
              <a:buSzPct val="100000"/>
              <a:defRPr sz="6000"/>
            </a:lvl3pPr>
            <a:lvl4pPr lvl="3" algn="ctr">
              <a:spcBef>
                <a:spcPts val="0"/>
              </a:spcBef>
              <a:buSzPct val="100000"/>
              <a:defRPr sz="6000"/>
            </a:lvl4pPr>
            <a:lvl5pPr lvl="4" algn="ctr">
              <a:spcBef>
                <a:spcPts val="0"/>
              </a:spcBef>
              <a:buSzPct val="100000"/>
              <a:defRPr sz="6000"/>
            </a:lvl5pPr>
            <a:lvl6pPr lvl="5" algn="ctr">
              <a:spcBef>
                <a:spcPts val="0"/>
              </a:spcBef>
              <a:buSzPct val="100000"/>
              <a:defRPr sz="6000"/>
            </a:lvl6pPr>
            <a:lvl7pPr lvl="6" algn="ctr">
              <a:spcBef>
                <a:spcPts val="0"/>
              </a:spcBef>
              <a:buSzPct val="100000"/>
              <a:defRPr sz="6000"/>
            </a:lvl7pPr>
            <a:lvl8pPr lvl="7" algn="ctr">
              <a:spcBef>
                <a:spcPts val="0"/>
              </a:spcBef>
              <a:buSzPct val="100000"/>
              <a:defRPr sz="6000"/>
            </a:lvl8pPr>
            <a:lvl9pPr lvl="8" algn="ctr">
              <a:spcBef>
                <a:spcPts val="0"/>
              </a:spcBef>
              <a:buSzPct val="100000"/>
              <a:defRPr sz="60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12708686" y="9326433"/>
            <a:ext cx="822899" cy="787200"/>
          </a:xfrm>
          <a:prstGeom prst="rect">
            <a:avLst/>
          </a:prstGeom>
        </p:spPr>
        <p:txBody>
          <a:bodyPr lIns="152375" tIns="152375" rIns="152375" bIns="15237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67550" y="890050"/>
            <a:ext cx="12780900" cy="1145400"/>
          </a:xfrm>
          <a:prstGeom prst="rect">
            <a:avLst/>
          </a:prstGeom>
        </p:spPr>
        <p:txBody>
          <a:bodyPr lIns="152375" tIns="152375" rIns="152375" bIns="15237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67550" y="2304950"/>
            <a:ext cx="12780900" cy="6832800"/>
          </a:xfrm>
          <a:prstGeom prst="rect">
            <a:avLst/>
          </a:prstGeom>
        </p:spPr>
        <p:txBody>
          <a:bodyPr lIns="152375" tIns="152375" rIns="152375" bIns="15237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12708686" y="9326433"/>
            <a:ext cx="822899" cy="787200"/>
          </a:xfrm>
          <a:prstGeom prst="rect">
            <a:avLst/>
          </a:prstGeom>
        </p:spPr>
        <p:txBody>
          <a:bodyPr lIns="152375" tIns="152375" rIns="152375" bIns="15237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467550" y="890050"/>
            <a:ext cx="12780900" cy="1145400"/>
          </a:xfrm>
          <a:prstGeom prst="rect">
            <a:avLst/>
          </a:prstGeom>
        </p:spPr>
        <p:txBody>
          <a:bodyPr lIns="152375" tIns="152375" rIns="152375" bIns="15237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67550" y="2304950"/>
            <a:ext cx="5999700" cy="6832800"/>
          </a:xfrm>
          <a:prstGeom prst="rect">
            <a:avLst/>
          </a:prstGeom>
        </p:spPr>
        <p:txBody>
          <a:bodyPr lIns="152375" tIns="152375" rIns="152375" bIns="152375" anchor="t" anchorCtr="0"/>
          <a:lstStyle>
            <a:lvl1pPr lvl="0">
              <a:spcBef>
                <a:spcPts val="0"/>
              </a:spcBef>
              <a:buSzPct val="100000"/>
              <a:defRPr sz="2300"/>
            </a:lvl1pPr>
            <a:lvl2pPr lvl="1">
              <a:spcBef>
                <a:spcPts val="0"/>
              </a:spcBef>
              <a:buSzPct val="100000"/>
              <a:defRPr sz="2000"/>
            </a:lvl2pPr>
            <a:lvl3pPr lvl="2">
              <a:spcBef>
                <a:spcPts val="0"/>
              </a:spcBef>
              <a:buSzPct val="100000"/>
              <a:defRPr sz="2000"/>
            </a:lvl3pPr>
            <a:lvl4pPr lvl="3">
              <a:spcBef>
                <a:spcPts val="0"/>
              </a:spcBef>
              <a:buSzPct val="100000"/>
              <a:defRPr sz="2000"/>
            </a:lvl4pPr>
            <a:lvl5pPr lvl="4">
              <a:spcBef>
                <a:spcPts val="0"/>
              </a:spcBef>
              <a:buSzPct val="100000"/>
              <a:defRPr sz="2000"/>
            </a:lvl5pPr>
            <a:lvl6pPr lvl="5">
              <a:spcBef>
                <a:spcPts val="0"/>
              </a:spcBef>
              <a:buSzPct val="100000"/>
              <a:defRPr sz="2000"/>
            </a:lvl6pPr>
            <a:lvl7pPr lvl="6">
              <a:spcBef>
                <a:spcPts val="0"/>
              </a:spcBef>
              <a:buSzPct val="100000"/>
              <a:defRPr sz="2000"/>
            </a:lvl7pPr>
            <a:lvl8pPr lvl="7">
              <a:spcBef>
                <a:spcPts val="0"/>
              </a:spcBef>
              <a:buSzPct val="100000"/>
              <a:defRPr sz="2000"/>
            </a:lvl8pPr>
            <a:lvl9pPr lvl="8">
              <a:spcBef>
                <a:spcPts val="0"/>
              </a:spcBef>
              <a:buSzPct val="100000"/>
              <a:defRPr sz="20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7248600" y="2304950"/>
            <a:ext cx="5999700" cy="6832800"/>
          </a:xfrm>
          <a:prstGeom prst="rect">
            <a:avLst/>
          </a:prstGeom>
        </p:spPr>
        <p:txBody>
          <a:bodyPr lIns="152375" tIns="152375" rIns="152375" bIns="152375" anchor="t" anchorCtr="0"/>
          <a:lstStyle>
            <a:lvl1pPr lvl="0">
              <a:spcBef>
                <a:spcPts val="0"/>
              </a:spcBef>
              <a:buSzPct val="100000"/>
              <a:defRPr sz="2300"/>
            </a:lvl1pPr>
            <a:lvl2pPr lvl="1">
              <a:spcBef>
                <a:spcPts val="0"/>
              </a:spcBef>
              <a:buSzPct val="100000"/>
              <a:defRPr sz="2000"/>
            </a:lvl2pPr>
            <a:lvl3pPr lvl="2">
              <a:spcBef>
                <a:spcPts val="0"/>
              </a:spcBef>
              <a:buSzPct val="100000"/>
              <a:defRPr sz="2000"/>
            </a:lvl3pPr>
            <a:lvl4pPr lvl="3">
              <a:spcBef>
                <a:spcPts val="0"/>
              </a:spcBef>
              <a:buSzPct val="100000"/>
              <a:defRPr sz="2000"/>
            </a:lvl4pPr>
            <a:lvl5pPr lvl="4">
              <a:spcBef>
                <a:spcPts val="0"/>
              </a:spcBef>
              <a:buSzPct val="100000"/>
              <a:defRPr sz="2000"/>
            </a:lvl5pPr>
            <a:lvl6pPr lvl="5">
              <a:spcBef>
                <a:spcPts val="0"/>
              </a:spcBef>
              <a:buSzPct val="100000"/>
              <a:defRPr sz="2000"/>
            </a:lvl6pPr>
            <a:lvl7pPr lvl="6">
              <a:spcBef>
                <a:spcPts val="0"/>
              </a:spcBef>
              <a:buSzPct val="100000"/>
              <a:defRPr sz="2000"/>
            </a:lvl7pPr>
            <a:lvl8pPr lvl="7">
              <a:spcBef>
                <a:spcPts val="0"/>
              </a:spcBef>
              <a:buSzPct val="100000"/>
              <a:defRPr sz="2000"/>
            </a:lvl8pPr>
            <a:lvl9pPr lvl="8">
              <a:spcBef>
                <a:spcPts val="0"/>
              </a:spcBef>
              <a:buSzPct val="100000"/>
              <a:defRPr sz="20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12708686" y="9326433"/>
            <a:ext cx="822899" cy="787200"/>
          </a:xfrm>
          <a:prstGeom prst="rect">
            <a:avLst/>
          </a:prstGeom>
        </p:spPr>
        <p:txBody>
          <a:bodyPr lIns="152375" tIns="152375" rIns="152375" bIns="15237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67550" y="890050"/>
            <a:ext cx="12780900" cy="1145400"/>
          </a:xfrm>
          <a:prstGeom prst="rect">
            <a:avLst/>
          </a:prstGeom>
        </p:spPr>
        <p:txBody>
          <a:bodyPr lIns="152375" tIns="152375" rIns="152375" bIns="15237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12708686" y="9326433"/>
            <a:ext cx="822899" cy="787200"/>
          </a:xfrm>
          <a:prstGeom prst="rect">
            <a:avLst/>
          </a:prstGeom>
        </p:spPr>
        <p:txBody>
          <a:bodyPr lIns="152375" tIns="152375" rIns="152375" bIns="15237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67550" y="1111200"/>
            <a:ext cx="4212000" cy="1511400"/>
          </a:xfrm>
          <a:prstGeom prst="rect">
            <a:avLst/>
          </a:prstGeom>
        </p:spPr>
        <p:txBody>
          <a:bodyPr lIns="152375" tIns="152375" rIns="152375" bIns="152375" anchor="b" anchorCtr="0"/>
          <a:lstStyle>
            <a:lvl1pPr lvl="0">
              <a:spcBef>
                <a:spcPts val="0"/>
              </a:spcBef>
              <a:buSzPct val="100000"/>
              <a:defRPr sz="4000"/>
            </a:lvl1pPr>
            <a:lvl2pPr lvl="1">
              <a:spcBef>
                <a:spcPts val="0"/>
              </a:spcBef>
              <a:buSzPct val="100000"/>
              <a:defRPr sz="4000"/>
            </a:lvl2pPr>
            <a:lvl3pPr lvl="2">
              <a:spcBef>
                <a:spcPts val="0"/>
              </a:spcBef>
              <a:buSzPct val="100000"/>
              <a:defRPr sz="4000"/>
            </a:lvl3pPr>
            <a:lvl4pPr lvl="3">
              <a:spcBef>
                <a:spcPts val="0"/>
              </a:spcBef>
              <a:buSzPct val="100000"/>
              <a:defRPr sz="4000"/>
            </a:lvl4pPr>
            <a:lvl5pPr lvl="4">
              <a:spcBef>
                <a:spcPts val="0"/>
              </a:spcBef>
              <a:buSzPct val="100000"/>
              <a:defRPr sz="4000"/>
            </a:lvl5pPr>
            <a:lvl6pPr lvl="5">
              <a:spcBef>
                <a:spcPts val="0"/>
              </a:spcBef>
              <a:buSzPct val="100000"/>
              <a:defRPr sz="4000"/>
            </a:lvl6pPr>
            <a:lvl7pPr lvl="6">
              <a:spcBef>
                <a:spcPts val="0"/>
              </a:spcBef>
              <a:buSzPct val="100000"/>
              <a:defRPr sz="4000"/>
            </a:lvl7pPr>
            <a:lvl8pPr lvl="7">
              <a:spcBef>
                <a:spcPts val="0"/>
              </a:spcBef>
              <a:buSzPct val="100000"/>
              <a:defRPr sz="4000"/>
            </a:lvl8pPr>
            <a:lvl9pPr lvl="8">
              <a:spcBef>
                <a:spcPts val="0"/>
              </a:spcBef>
              <a:buSzPct val="100000"/>
              <a:defRPr sz="40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67550" y="2779200"/>
            <a:ext cx="4212000" cy="6358800"/>
          </a:xfrm>
          <a:prstGeom prst="rect">
            <a:avLst/>
          </a:prstGeom>
        </p:spPr>
        <p:txBody>
          <a:bodyPr lIns="152375" tIns="152375" rIns="152375" bIns="152375" anchor="t" anchorCtr="0"/>
          <a:lstStyle>
            <a:lvl1pPr lvl="0">
              <a:spcBef>
                <a:spcPts val="0"/>
              </a:spcBef>
              <a:buSzPct val="100000"/>
              <a:defRPr sz="2000"/>
            </a:lvl1pPr>
            <a:lvl2pPr lvl="1">
              <a:spcBef>
                <a:spcPts val="0"/>
              </a:spcBef>
              <a:buSzPct val="100000"/>
              <a:defRPr sz="2000"/>
            </a:lvl2pPr>
            <a:lvl3pPr lvl="2">
              <a:spcBef>
                <a:spcPts val="0"/>
              </a:spcBef>
              <a:buSzPct val="100000"/>
              <a:defRPr sz="2000"/>
            </a:lvl3pPr>
            <a:lvl4pPr lvl="3">
              <a:spcBef>
                <a:spcPts val="0"/>
              </a:spcBef>
              <a:buSzPct val="100000"/>
              <a:defRPr sz="2000"/>
            </a:lvl4pPr>
            <a:lvl5pPr lvl="4">
              <a:spcBef>
                <a:spcPts val="0"/>
              </a:spcBef>
              <a:buSzPct val="100000"/>
              <a:defRPr sz="2000"/>
            </a:lvl5pPr>
            <a:lvl6pPr lvl="5">
              <a:spcBef>
                <a:spcPts val="0"/>
              </a:spcBef>
              <a:buSzPct val="100000"/>
              <a:defRPr sz="2000"/>
            </a:lvl6pPr>
            <a:lvl7pPr lvl="6">
              <a:spcBef>
                <a:spcPts val="0"/>
              </a:spcBef>
              <a:buSzPct val="100000"/>
              <a:defRPr sz="2000"/>
            </a:lvl7pPr>
            <a:lvl8pPr lvl="7">
              <a:spcBef>
                <a:spcPts val="0"/>
              </a:spcBef>
              <a:buSzPct val="100000"/>
              <a:defRPr sz="2000"/>
            </a:lvl8pPr>
            <a:lvl9pPr lvl="8">
              <a:spcBef>
                <a:spcPts val="0"/>
              </a:spcBef>
              <a:buSzPct val="100000"/>
              <a:defRPr sz="20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12708686" y="9326433"/>
            <a:ext cx="822899" cy="787200"/>
          </a:xfrm>
          <a:prstGeom prst="rect">
            <a:avLst/>
          </a:prstGeom>
        </p:spPr>
        <p:txBody>
          <a:bodyPr lIns="152375" tIns="152375" rIns="152375" bIns="15237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735375" y="900300"/>
            <a:ext cx="9551700" cy="8181600"/>
          </a:xfrm>
          <a:prstGeom prst="rect">
            <a:avLst/>
          </a:prstGeom>
        </p:spPr>
        <p:txBody>
          <a:bodyPr lIns="152375" tIns="152375" rIns="152375" bIns="152375" anchor="ctr" anchorCtr="0"/>
          <a:lstStyle>
            <a:lvl1pPr lvl="0">
              <a:spcBef>
                <a:spcPts val="0"/>
              </a:spcBef>
              <a:buSzPct val="100000"/>
              <a:defRPr sz="8000"/>
            </a:lvl1pPr>
            <a:lvl2pPr lvl="1">
              <a:spcBef>
                <a:spcPts val="0"/>
              </a:spcBef>
              <a:buSzPct val="100000"/>
              <a:defRPr sz="8000"/>
            </a:lvl2pPr>
            <a:lvl3pPr lvl="2">
              <a:spcBef>
                <a:spcPts val="0"/>
              </a:spcBef>
              <a:buSzPct val="100000"/>
              <a:defRPr sz="8000"/>
            </a:lvl3pPr>
            <a:lvl4pPr lvl="3">
              <a:spcBef>
                <a:spcPts val="0"/>
              </a:spcBef>
              <a:buSzPct val="100000"/>
              <a:defRPr sz="8000"/>
            </a:lvl4pPr>
            <a:lvl5pPr lvl="4">
              <a:spcBef>
                <a:spcPts val="0"/>
              </a:spcBef>
              <a:buSzPct val="100000"/>
              <a:defRPr sz="8000"/>
            </a:lvl5pPr>
            <a:lvl6pPr lvl="5">
              <a:spcBef>
                <a:spcPts val="0"/>
              </a:spcBef>
              <a:buSzPct val="100000"/>
              <a:defRPr sz="8000"/>
            </a:lvl6pPr>
            <a:lvl7pPr lvl="6">
              <a:spcBef>
                <a:spcPts val="0"/>
              </a:spcBef>
              <a:buSzPct val="100000"/>
              <a:defRPr sz="8000"/>
            </a:lvl7pPr>
            <a:lvl8pPr lvl="7">
              <a:spcBef>
                <a:spcPts val="0"/>
              </a:spcBef>
              <a:buSzPct val="100000"/>
              <a:defRPr sz="8000"/>
            </a:lvl8pPr>
            <a:lvl9pPr lvl="8">
              <a:spcBef>
                <a:spcPts val="0"/>
              </a:spcBef>
              <a:buSzPct val="100000"/>
              <a:defRPr sz="80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12708686" y="9326433"/>
            <a:ext cx="822899" cy="787200"/>
          </a:xfrm>
          <a:prstGeom prst="rect">
            <a:avLst/>
          </a:prstGeom>
        </p:spPr>
        <p:txBody>
          <a:bodyPr lIns="152375" tIns="152375" rIns="152375" bIns="15237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6858000" y="-250"/>
            <a:ext cx="6858000" cy="10287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152375" tIns="152375" rIns="152375" bIns="15237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398249" y="2466350"/>
            <a:ext cx="6067800" cy="2964600"/>
          </a:xfrm>
          <a:prstGeom prst="rect">
            <a:avLst/>
          </a:prstGeom>
        </p:spPr>
        <p:txBody>
          <a:bodyPr lIns="152375" tIns="152375" rIns="152375" bIns="152375" anchor="b" anchorCtr="0"/>
          <a:lstStyle>
            <a:lvl1pPr lvl="0" algn="ctr">
              <a:spcBef>
                <a:spcPts val="0"/>
              </a:spcBef>
              <a:buSzPct val="100000"/>
              <a:defRPr sz="7000"/>
            </a:lvl1pPr>
            <a:lvl2pPr lvl="1" algn="ctr">
              <a:spcBef>
                <a:spcPts val="0"/>
              </a:spcBef>
              <a:buSzPct val="100000"/>
              <a:defRPr sz="7000"/>
            </a:lvl2pPr>
            <a:lvl3pPr lvl="2" algn="ctr">
              <a:spcBef>
                <a:spcPts val="0"/>
              </a:spcBef>
              <a:buSzPct val="100000"/>
              <a:defRPr sz="7000"/>
            </a:lvl3pPr>
            <a:lvl4pPr lvl="3" algn="ctr">
              <a:spcBef>
                <a:spcPts val="0"/>
              </a:spcBef>
              <a:buSzPct val="100000"/>
              <a:defRPr sz="7000"/>
            </a:lvl4pPr>
            <a:lvl5pPr lvl="4" algn="ctr">
              <a:spcBef>
                <a:spcPts val="0"/>
              </a:spcBef>
              <a:buSzPct val="100000"/>
              <a:defRPr sz="7000"/>
            </a:lvl5pPr>
            <a:lvl6pPr lvl="5" algn="ctr">
              <a:spcBef>
                <a:spcPts val="0"/>
              </a:spcBef>
              <a:buSzPct val="100000"/>
              <a:defRPr sz="7000"/>
            </a:lvl6pPr>
            <a:lvl7pPr lvl="6" algn="ctr">
              <a:spcBef>
                <a:spcPts val="0"/>
              </a:spcBef>
              <a:buSzPct val="100000"/>
              <a:defRPr sz="7000"/>
            </a:lvl7pPr>
            <a:lvl8pPr lvl="7" algn="ctr">
              <a:spcBef>
                <a:spcPts val="0"/>
              </a:spcBef>
              <a:buSzPct val="100000"/>
              <a:defRPr sz="7000"/>
            </a:lvl8pPr>
            <a:lvl9pPr lvl="8" algn="ctr">
              <a:spcBef>
                <a:spcPts val="0"/>
              </a:spcBef>
              <a:buSzPct val="100000"/>
              <a:defRPr sz="70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398249" y="5606150"/>
            <a:ext cx="6067800" cy="2470200"/>
          </a:xfrm>
          <a:prstGeom prst="rect">
            <a:avLst/>
          </a:prstGeom>
        </p:spPr>
        <p:txBody>
          <a:bodyPr lIns="152375" tIns="152375" rIns="152375" bIns="15237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5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7409250" y="1448150"/>
            <a:ext cx="5755500" cy="7390200"/>
          </a:xfrm>
          <a:prstGeom prst="rect">
            <a:avLst/>
          </a:prstGeom>
        </p:spPr>
        <p:txBody>
          <a:bodyPr lIns="152375" tIns="152375" rIns="152375" bIns="15237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12708686" y="9326433"/>
            <a:ext cx="822899" cy="787200"/>
          </a:xfrm>
          <a:prstGeom prst="rect">
            <a:avLst/>
          </a:prstGeom>
        </p:spPr>
        <p:txBody>
          <a:bodyPr lIns="152375" tIns="152375" rIns="152375" bIns="15237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67550" y="8461150"/>
            <a:ext cx="8998200" cy="1210200"/>
          </a:xfrm>
          <a:prstGeom prst="rect">
            <a:avLst/>
          </a:prstGeom>
        </p:spPr>
        <p:txBody>
          <a:bodyPr lIns="152375" tIns="152375" rIns="152375" bIns="15237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12708686" y="9326433"/>
            <a:ext cx="822899" cy="787200"/>
          </a:xfrm>
          <a:prstGeom prst="rect">
            <a:avLst/>
          </a:prstGeom>
        </p:spPr>
        <p:txBody>
          <a:bodyPr lIns="152375" tIns="152375" rIns="152375" bIns="15237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67550" y="890050"/>
            <a:ext cx="12780900" cy="1145400"/>
          </a:xfrm>
          <a:prstGeom prst="rect">
            <a:avLst/>
          </a:prstGeom>
          <a:noFill/>
          <a:ln>
            <a:noFill/>
          </a:ln>
        </p:spPr>
        <p:txBody>
          <a:bodyPr lIns="152375" tIns="152375" rIns="152375" bIns="15237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4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4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4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4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4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4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4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4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4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67550" y="2304950"/>
            <a:ext cx="12780900" cy="6832800"/>
          </a:xfrm>
          <a:prstGeom prst="rect">
            <a:avLst/>
          </a:prstGeom>
          <a:noFill/>
          <a:ln>
            <a:noFill/>
          </a:ln>
        </p:spPr>
        <p:txBody>
          <a:bodyPr lIns="152375" tIns="152375" rIns="152375" bIns="15237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2700"/>
              </a:spcAft>
              <a:buClr>
                <a:schemeClr val="dk2"/>
              </a:buClr>
              <a:buSzPct val="100000"/>
              <a:defRPr sz="30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2700"/>
              </a:spcAft>
              <a:buClr>
                <a:schemeClr val="dk2"/>
              </a:buClr>
              <a:buSzPct val="100000"/>
              <a:defRPr sz="2300"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2700"/>
              </a:spcAft>
              <a:buClr>
                <a:schemeClr val="dk2"/>
              </a:buClr>
              <a:buSzPct val="100000"/>
              <a:defRPr sz="2300"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2700"/>
              </a:spcAft>
              <a:buClr>
                <a:schemeClr val="dk2"/>
              </a:buClr>
              <a:buSzPct val="100000"/>
              <a:defRPr sz="2300"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2700"/>
              </a:spcAft>
              <a:buClr>
                <a:schemeClr val="dk2"/>
              </a:buClr>
              <a:buSzPct val="100000"/>
              <a:defRPr sz="2300"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2700"/>
              </a:spcAft>
              <a:buClr>
                <a:schemeClr val="dk2"/>
              </a:buClr>
              <a:buSzPct val="100000"/>
              <a:defRPr sz="2300"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2700"/>
              </a:spcAft>
              <a:buClr>
                <a:schemeClr val="dk2"/>
              </a:buClr>
              <a:buSzPct val="100000"/>
              <a:defRPr sz="2300"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2700"/>
              </a:spcAft>
              <a:buClr>
                <a:schemeClr val="dk2"/>
              </a:buClr>
              <a:buSzPct val="100000"/>
              <a:defRPr sz="2300"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2700"/>
              </a:spcAft>
              <a:buClr>
                <a:schemeClr val="dk2"/>
              </a:buClr>
              <a:buSzPct val="100000"/>
              <a:defRPr sz="23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12708686" y="9326433"/>
            <a:ext cx="822899" cy="787200"/>
          </a:xfrm>
          <a:prstGeom prst="rect">
            <a:avLst/>
          </a:prstGeom>
          <a:noFill/>
          <a:ln>
            <a:noFill/>
          </a:ln>
        </p:spPr>
        <p:txBody>
          <a:bodyPr lIns="152375" tIns="152375" rIns="152375" bIns="15237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700">
                <a:solidFill>
                  <a:schemeClr val="dk2"/>
                </a:solidFill>
              </a:rPr>
              <a:t>‹#›</a:t>
            </a:fld>
            <a:endParaRPr lang="en" sz="17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467562" y="1489150"/>
            <a:ext cx="12780900" cy="4105200"/>
          </a:xfrm>
          <a:prstGeom prst="rect">
            <a:avLst/>
          </a:prstGeom>
        </p:spPr>
        <p:txBody>
          <a:bodyPr lIns="152375" tIns="152375" rIns="152375" bIns="15237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467550" y="5668250"/>
            <a:ext cx="12780900" cy="1585200"/>
          </a:xfrm>
          <a:prstGeom prst="rect">
            <a:avLst/>
          </a:prstGeom>
        </p:spPr>
        <p:txBody>
          <a:bodyPr lIns="152375" tIns="152375" rIns="152375" bIns="15237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Custom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simple-light-2</vt:lpstr>
      <vt:lpstr>PowerPoint Presentation</vt:lpstr>
    </vt:vector>
  </TitlesOfParts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Callie Moore</cp:lastModifiedBy>
  <cp:revision>1</cp:revision>
  <dcterms:modified xsi:type="dcterms:W3CDTF">2016-10-12T14:32:55Z</dcterms:modified>
</cp:coreProperties>
</file>